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D3A4B-CDAB-4633-BCBB-5173C491CB94}" type="datetimeFigureOut">
              <a:rPr lang="sr-Latn-RS" smtClean="0"/>
              <a:t>9.3.2023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148ED-645D-440F-A799-01C2D1839DD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271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148ED-645D-440F-A799-01C2D1839DD8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2348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E3F6E8-DB52-4E66-B3B6-0324F6339B2D}" type="datetimeFigureOut">
              <a:rPr lang="sr-Latn-RS" smtClean="0"/>
              <a:t>9.3.2023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FFB9B2-BE0E-4C64-98A7-8C7137661E6E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F6E8-DB52-4E66-B3B6-0324F6339B2D}" type="datetimeFigureOut">
              <a:rPr lang="sr-Latn-RS" smtClean="0"/>
              <a:t>9.3.2023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B9B2-BE0E-4C64-98A7-8C7137661E6E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F6E8-DB52-4E66-B3B6-0324F6339B2D}" type="datetimeFigureOut">
              <a:rPr lang="sr-Latn-RS" smtClean="0"/>
              <a:t>9.3.2023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B9B2-BE0E-4C64-98A7-8C7137661E6E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F6E8-DB52-4E66-B3B6-0324F6339B2D}" type="datetimeFigureOut">
              <a:rPr lang="sr-Latn-RS" smtClean="0"/>
              <a:t>9.3.2023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B9B2-BE0E-4C64-98A7-8C7137661E6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F6E8-DB52-4E66-B3B6-0324F6339B2D}" type="datetimeFigureOut">
              <a:rPr lang="sr-Latn-RS" smtClean="0"/>
              <a:t>9.3.2023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B9B2-BE0E-4C64-98A7-8C7137661E6E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F6E8-DB52-4E66-B3B6-0324F6339B2D}" type="datetimeFigureOut">
              <a:rPr lang="sr-Latn-RS" smtClean="0"/>
              <a:t>9.3.2023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B9B2-BE0E-4C64-98A7-8C7137661E6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F6E8-DB52-4E66-B3B6-0324F6339B2D}" type="datetimeFigureOut">
              <a:rPr lang="sr-Latn-RS" smtClean="0"/>
              <a:t>9.3.2023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B9B2-BE0E-4C64-98A7-8C7137661E6E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F6E8-DB52-4E66-B3B6-0324F6339B2D}" type="datetimeFigureOut">
              <a:rPr lang="sr-Latn-RS" smtClean="0"/>
              <a:t>9.3.2023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B9B2-BE0E-4C64-98A7-8C7137661E6E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F6E8-DB52-4E66-B3B6-0324F6339B2D}" type="datetimeFigureOut">
              <a:rPr lang="sr-Latn-RS" smtClean="0"/>
              <a:t>9.3.2023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B9B2-BE0E-4C64-98A7-8C7137661E6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F6E8-DB52-4E66-B3B6-0324F6339B2D}" type="datetimeFigureOut">
              <a:rPr lang="sr-Latn-RS" smtClean="0"/>
              <a:t>9.3.2023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B9B2-BE0E-4C64-98A7-8C7137661E6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F6E8-DB52-4E66-B3B6-0324F6339B2D}" type="datetimeFigureOut">
              <a:rPr lang="sr-Latn-RS" smtClean="0"/>
              <a:t>9.3.2023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B9B2-BE0E-4C64-98A7-8C7137661E6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E3F6E8-DB52-4E66-B3B6-0324F6339B2D}" type="datetimeFigureOut">
              <a:rPr lang="sr-Latn-RS" smtClean="0"/>
              <a:t>9.3.2023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FFB9B2-BE0E-4C64-98A7-8C7137661E6E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6777318" cy="1227926"/>
          </a:xfrm>
        </p:spPr>
        <p:txBody>
          <a:bodyPr/>
          <a:lstStyle/>
          <a:p>
            <a:r>
              <a:rPr lang="sr-Cyrl-RS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Ле</a:t>
            </a:r>
            <a:r>
              <a:rPr lang="sr-Cyrl-RS" sz="3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</a:t>
            </a:r>
            <a:r>
              <a:rPr lang="sr-Cyrl-RS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ат </a:t>
            </a:r>
            <a:br>
              <a:rPr lang="sr-Cyrl-RS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r-Cyrl-RS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Станка Костића</a:t>
            </a:r>
            <a:endParaRPr lang="sr-Latn-RS" sz="3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707904" y="5085184"/>
            <a:ext cx="3384377" cy="1080120"/>
          </a:xfrm>
        </p:spPr>
        <p:txBody>
          <a:bodyPr/>
          <a:lstStyle/>
          <a:p>
            <a:pPr algn="l"/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Завичајни музеј </a:t>
            </a:r>
          </a:p>
          <a:p>
            <a:pPr algn="l"/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Петровац на Млави</a:t>
            </a:r>
            <a:endParaRPr lang="sr-Latn-R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41168"/>
            <a:ext cx="792088" cy="10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Čuvar mesta za sadržaj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55006"/>
            <a:ext cx="4116388" cy="274600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14930"/>
            <a:ext cx="4176464" cy="2786078"/>
          </a:xfrm>
          <a:prstGeom prst="rect">
            <a:avLst/>
          </a:prstGeom>
        </p:spPr>
      </p:pic>
      <p:sp>
        <p:nvSpPr>
          <p:cNvPr id="5" name="Čuvar mesta za sadržaj 19"/>
          <p:cNvSpPr txBox="1">
            <a:spLocks/>
          </p:cNvSpPr>
          <p:nvPr/>
        </p:nvSpPr>
        <p:spPr>
          <a:xfrm>
            <a:off x="827584" y="4221088"/>
            <a:ext cx="7416824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Легат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Станка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Костића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чин</a:t>
            </a:r>
            <a:r>
              <a:rPr lang="sr-Latn-RS" sz="1200" b="1" dirty="0">
                <a:solidFill>
                  <a:schemeClr val="accent1"/>
                </a:solidFill>
                <a:cs typeface="Times New Roman" pitchFamily="18" charset="0"/>
              </a:rPr>
              <a:t>e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52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уметничкe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фотографијe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које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је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Костић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завештао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Завичајном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музеју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у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Петровцу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на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Млави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као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дар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аутора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који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сведочи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о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његовом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преданом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залагању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да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овај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крај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издигне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и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представи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у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особеној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лепоти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.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Формирање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Легата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представља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полазну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тачку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за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даље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прикупљање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и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проучавање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ликовног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рада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Станка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Костића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који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је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свој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уменичко-истраживачки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рад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верификовао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кроз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многобројне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награде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и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признања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на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домаћим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и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светским</a:t>
            </a:r>
            <a:r>
              <a:rPr lang="en-US" sz="1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cs typeface="Times New Roman" pitchFamily="18" charset="0"/>
              </a:rPr>
              <a:t>изложбама</a:t>
            </a:r>
            <a:r>
              <a:rPr lang="en-US" sz="1200" b="1" dirty="0" smtClean="0">
                <a:solidFill>
                  <a:schemeClr val="accent1"/>
                </a:solidFill>
                <a:cs typeface="Times New Roman" pitchFamily="18" charset="0"/>
              </a:rPr>
              <a:t>.</a:t>
            </a:r>
            <a:endParaRPr lang="sr-Latn-RS" sz="1200" b="1" i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Čuvar mesta za sadržaj 19"/>
          <p:cNvSpPr>
            <a:spLocks noGrp="1"/>
          </p:cNvSpPr>
          <p:nvPr>
            <p:ph idx="4294967295"/>
          </p:nvPr>
        </p:nvSpPr>
        <p:spPr>
          <a:xfrm>
            <a:off x="323528" y="1412776"/>
            <a:ext cx="3528392" cy="4536504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У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свом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уметничком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опусу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Костић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се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првенствено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представио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као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истински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заљубљеник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у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природу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Бележећи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пределе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од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Хомоља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преко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Стишке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равнице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до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Подунавља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приближио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је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људима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особеност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тих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крајева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Реке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воде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слапови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и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потоци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који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са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његових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фотографија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исијавају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најчистијом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лепотом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и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богатством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земље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Србије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истовремено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подсећају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на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њихову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угроженост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и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слабост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пред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индустријализацијом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савременог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друштва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Костић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више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од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две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деценије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својим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објективом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бележи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народне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обичаје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пре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свега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источне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Србије</a:t>
            </a:r>
            <a:r>
              <a:rPr lang="en-US" sz="12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. </a:t>
            </a:r>
            <a:endParaRPr lang="sr-Latn-RS" sz="1200" b="1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  <a:p>
            <a:pPr algn="r"/>
            <a:endParaRPr lang="sr-Latn-RS" sz="12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4485"/>
            <a:ext cx="4569834" cy="3048491"/>
          </a:xfrm>
          <a:prstGeom prst="rect">
            <a:avLst/>
          </a:prstGeom>
        </p:spPr>
      </p:pic>
      <p:pic>
        <p:nvPicPr>
          <p:cNvPr id="9" name="Čuvar mesta za sadržaj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35" y="3501008"/>
            <a:ext cx="456838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611560" y="620688"/>
            <a:ext cx="7912447" cy="12241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Кроз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циклусе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„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Стари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занати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“ и „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Народно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градитељство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“ 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успео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је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да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отргне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од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заборава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и 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сачува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аутентичност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и 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изворност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домаће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традиције</a:t>
            </a:r>
            <a:r>
              <a:rPr lang="en-US" sz="12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.</a:t>
            </a:r>
            <a:endParaRPr lang="sr-Latn-RS" sz="1200" b="1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2867633" cy="382513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32857"/>
            <a:ext cx="2867633" cy="382513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2856"/>
            <a:ext cx="2869861" cy="382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971600" y="5445224"/>
            <a:ext cx="6984776" cy="129614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Својим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радом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и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свестраношћу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кроз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фотографско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бележење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фолклорне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традиције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народног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градитељства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и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старих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заната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спровео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је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етнографску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студију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наслеђа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5"/>
                </a:solidFill>
                <a:latin typeface="+mj-lt"/>
                <a:cs typeface="Times New Roman" pitchFamily="18" charset="0"/>
              </a:rPr>
              <a:t>источне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Србије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кроз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призму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уметничке</a:t>
            </a:r>
            <a:r>
              <a:rPr 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фотографије</a:t>
            </a:r>
            <a:r>
              <a:rPr lang="en-US" sz="12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.</a:t>
            </a:r>
            <a:endParaRPr lang="sr-Latn-RS" sz="12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/>
            <a:endParaRPr lang="sr-Latn-RS" sz="1200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0770"/>
            <a:ext cx="3528392" cy="235126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37" y="2952797"/>
            <a:ext cx="3520379" cy="234841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5772"/>
            <a:ext cx="3240360" cy="48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i povez">
  <a:themeElements>
    <a:clrScheme name="Tvrdi povez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i povez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i povez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158</TotalTime>
  <Words>209</Words>
  <Application>Microsoft Office PowerPoint</Application>
  <PresentationFormat>Projekcija na ekranu (4:3)</PresentationFormat>
  <Paragraphs>8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Tvrdi povez</vt:lpstr>
      <vt:lpstr>Легат  Станка Костића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USER</dc:creator>
  <cp:lastModifiedBy>USER</cp:lastModifiedBy>
  <cp:revision>24</cp:revision>
  <dcterms:created xsi:type="dcterms:W3CDTF">2018-06-07T08:30:41Z</dcterms:created>
  <dcterms:modified xsi:type="dcterms:W3CDTF">2023-03-09T17:01:31Z</dcterms:modified>
</cp:coreProperties>
</file>